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1" r:id="rId2"/>
    <p:sldId id="271" r:id="rId3"/>
    <p:sldId id="272" r:id="rId4"/>
    <p:sldId id="279" r:id="rId5"/>
    <p:sldId id="274" r:id="rId6"/>
    <p:sldId id="276" r:id="rId7"/>
    <p:sldId id="275" r:id="rId8"/>
    <p:sldId id="277" r:id="rId9"/>
    <p:sldId id="278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5A3E"/>
    <a:srgbClr val="A43F27"/>
    <a:srgbClr val="4374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99" autoAdjust="0"/>
    <p:restoredTop sz="94706" autoAdjust="0"/>
  </p:normalViewPr>
  <p:slideViewPr>
    <p:cSldViewPr snapToGrid="0">
      <p:cViewPr varScale="1">
        <p:scale>
          <a:sx n="87" d="100"/>
          <a:sy n="87" d="100"/>
        </p:scale>
        <p:origin x="84" y="60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79C4AC-50E6-4A91-AF2F-1EDE182EB635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50D287F-8F09-4ED2-8C82-28F692F5AC4E}">
      <dgm:prSet phldrT="[Text]"/>
      <dgm:spPr/>
      <dgm:t>
        <a:bodyPr/>
        <a:lstStyle/>
        <a:p>
          <a:r>
            <a:rPr lang="zh-CN" altLang="en-US" dirty="0"/>
            <a:t>手动提交评测</a:t>
          </a:r>
          <a:endParaRPr lang="en-US" dirty="0"/>
        </a:p>
      </dgm:t>
    </dgm:pt>
    <dgm:pt modelId="{269C2F3D-4A4C-48F5-911F-AD6F68F5659A}" type="parTrans" cxnId="{119DD21A-C3B4-4AFE-9E33-2C43A4A77AC6}">
      <dgm:prSet/>
      <dgm:spPr/>
      <dgm:t>
        <a:bodyPr/>
        <a:lstStyle/>
        <a:p>
          <a:endParaRPr lang="en-US"/>
        </a:p>
      </dgm:t>
    </dgm:pt>
    <dgm:pt modelId="{0B7B225B-FD51-486A-9F94-8EE7B8A48BDA}" type="sibTrans" cxnId="{119DD21A-C3B4-4AFE-9E33-2C43A4A77AC6}">
      <dgm:prSet/>
      <dgm:spPr/>
      <dgm:t>
        <a:bodyPr/>
        <a:lstStyle/>
        <a:p>
          <a:endParaRPr lang="en-US"/>
        </a:p>
      </dgm:t>
    </dgm:pt>
    <dgm:pt modelId="{96405224-B892-48C8-BB7E-170214271682}">
      <dgm:prSet phldrT="[Text]"/>
      <dgm:spPr/>
      <dgm:t>
        <a:bodyPr/>
        <a:lstStyle/>
        <a:p>
          <a:r>
            <a:rPr lang="zh-CN" altLang="en-US" dirty="0"/>
            <a:t>自动批量提交</a:t>
          </a:r>
          <a:endParaRPr lang="en-US" dirty="0"/>
        </a:p>
      </dgm:t>
    </dgm:pt>
    <dgm:pt modelId="{836084ED-1DEA-44AB-B1D2-F62FF158EC7B}" type="parTrans" cxnId="{4C56F1FD-07EA-49DF-A5C2-0A70E5AE6EAC}">
      <dgm:prSet/>
      <dgm:spPr/>
      <dgm:t>
        <a:bodyPr/>
        <a:lstStyle/>
        <a:p>
          <a:endParaRPr lang="en-US"/>
        </a:p>
      </dgm:t>
    </dgm:pt>
    <dgm:pt modelId="{1443CBC5-798D-4F12-992B-93AF797E27B1}" type="sibTrans" cxnId="{4C56F1FD-07EA-49DF-A5C2-0A70E5AE6EAC}">
      <dgm:prSet/>
      <dgm:spPr/>
      <dgm:t>
        <a:bodyPr/>
        <a:lstStyle/>
        <a:p>
          <a:endParaRPr lang="en-US"/>
        </a:p>
      </dgm:t>
    </dgm:pt>
    <dgm:pt modelId="{9142967A-9E2C-40EE-BA18-09096C014DF8}">
      <dgm:prSet phldrT="[Text]"/>
      <dgm:spPr/>
      <dgm:t>
        <a:bodyPr/>
        <a:lstStyle/>
        <a:p>
          <a:r>
            <a:rPr lang="zh-CN" altLang="en-US" dirty="0"/>
            <a:t>报表分析服务</a:t>
          </a:r>
          <a:endParaRPr lang="en-US" dirty="0"/>
        </a:p>
      </dgm:t>
    </dgm:pt>
    <dgm:pt modelId="{A3369C8B-C2C3-4AD8-852E-F74B6D268671}" type="parTrans" cxnId="{6492EB67-FD88-47DE-A5D2-92BDC1A34C2B}">
      <dgm:prSet/>
      <dgm:spPr/>
      <dgm:t>
        <a:bodyPr/>
        <a:lstStyle/>
        <a:p>
          <a:endParaRPr lang="en-US"/>
        </a:p>
      </dgm:t>
    </dgm:pt>
    <dgm:pt modelId="{BE07C52E-E857-4580-AFA0-6FF1CB92A580}" type="sibTrans" cxnId="{6492EB67-FD88-47DE-A5D2-92BDC1A34C2B}">
      <dgm:prSet/>
      <dgm:spPr/>
      <dgm:t>
        <a:bodyPr/>
        <a:lstStyle/>
        <a:p>
          <a:endParaRPr lang="en-US"/>
        </a:p>
      </dgm:t>
    </dgm:pt>
    <dgm:pt modelId="{2FEE5A6A-8FA3-4B07-A7FF-506E9F64BB76}" type="pres">
      <dgm:prSet presAssocID="{9B79C4AC-50E6-4A91-AF2F-1EDE182EB635}" presName="linear" presStyleCnt="0">
        <dgm:presLayoutVars>
          <dgm:dir/>
          <dgm:animLvl val="lvl"/>
          <dgm:resizeHandles val="exact"/>
        </dgm:presLayoutVars>
      </dgm:prSet>
      <dgm:spPr/>
    </dgm:pt>
    <dgm:pt modelId="{98A5CAAD-1FF6-48A0-91F6-1D66A979C4B9}" type="pres">
      <dgm:prSet presAssocID="{550D287F-8F09-4ED2-8C82-28F692F5AC4E}" presName="parentLin" presStyleCnt="0"/>
      <dgm:spPr/>
    </dgm:pt>
    <dgm:pt modelId="{CAD00D21-4046-4382-AD25-38CEA0363039}" type="pres">
      <dgm:prSet presAssocID="{550D287F-8F09-4ED2-8C82-28F692F5AC4E}" presName="parentLeftMargin" presStyleLbl="node1" presStyleIdx="0" presStyleCnt="3"/>
      <dgm:spPr/>
    </dgm:pt>
    <dgm:pt modelId="{08F0DD49-C24A-4CC3-B85B-2CC27743903E}" type="pres">
      <dgm:prSet presAssocID="{550D287F-8F09-4ED2-8C82-28F692F5AC4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D30833C-EA82-4734-90D3-001F78D05837}" type="pres">
      <dgm:prSet presAssocID="{550D287F-8F09-4ED2-8C82-28F692F5AC4E}" presName="negativeSpace" presStyleCnt="0"/>
      <dgm:spPr/>
    </dgm:pt>
    <dgm:pt modelId="{FA3CA2E4-65EB-451F-BC32-30ABF7F0CDE0}" type="pres">
      <dgm:prSet presAssocID="{550D287F-8F09-4ED2-8C82-28F692F5AC4E}" presName="childText" presStyleLbl="conFgAcc1" presStyleIdx="0" presStyleCnt="3">
        <dgm:presLayoutVars>
          <dgm:bulletEnabled val="1"/>
        </dgm:presLayoutVars>
      </dgm:prSet>
      <dgm:spPr/>
    </dgm:pt>
    <dgm:pt modelId="{B715C021-68EA-4BEA-8BBD-26EA3A1C7CC5}" type="pres">
      <dgm:prSet presAssocID="{0B7B225B-FD51-486A-9F94-8EE7B8A48BDA}" presName="spaceBetweenRectangles" presStyleCnt="0"/>
      <dgm:spPr/>
    </dgm:pt>
    <dgm:pt modelId="{902611D6-57A6-4D8B-A143-1D05393EE6CD}" type="pres">
      <dgm:prSet presAssocID="{96405224-B892-48C8-BB7E-170214271682}" presName="parentLin" presStyleCnt="0"/>
      <dgm:spPr/>
    </dgm:pt>
    <dgm:pt modelId="{49A9B002-E4B6-4B80-9DE0-D6FF75F37FF8}" type="pres">
      <dgm:prSet presAssocID="{96405224-B892-48C8-BB7E-170214271682}" presName="parentLeftMargin" presStyleLbl="node1" presStyleIdx="0" presStyleCnt="3"/>
      <dgm:spPr/>
    </dgm:pt>
    <dgm:pt modelId="{77694116-985A-4204-864B-38277E7CCCEE}" type="pres">
      <dgm:prSet presAssocID="{96405224-B892-48C8-BB7E-17021427168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70BFA82-0840-4C93-B567-1C8A77193541}" type="pres">
      <dgm:prSet presAssocID="{96405224-B892-48C8-BB7E-170214271682}" presName="negativeSpace" presStyleCnt="0"/>
      <dgm:spPr/>
    </dgm:pt>
    <dgm:pt modelId="{4020BD96-1555-4C53-A718-4AD3CF546B4E}" type="pres">
      <dgm:prSet presAssocID="{96405224-B892-48C8-BB7E-170214271682}" presName="childText" presStyleLbl="conFgAcc1" presStyleIdx="1" presStyleCnt="3">
        <dgm:presLayoutVars>
          <dgm:bulletEnabled val="1"/>
        </dgm:presLayoutVars>
      </dgm:prSet>
      <dgm:spPr/>
    </dgm:pt>
    <dgm:pt modelId="{4FE1AA5A-4548-4A91-B211-7488ABC30B03}" type="pres">
      <dgm:prSet presAssocID="{1443CBC5-798D-4F12-992B-93AF797E27B1}" presName="spaceBetweenRectangles" presStyleCnt="0"/>
      <dgm:spPr/>
    </dgm:pt>
    <dgm:pt modelId="{A4BA8EE5-C900-4805-B70F-013241E2B4D6}" type="pres">
      <dgm:prSet presAssocID="{9142967A-9E2C-40EE-BA18-09096C014DF8}" presName="parentLin" presStyleCnt="0"/>
      <dgm:spPr/>
    </dgm:pt>
    <dgm:pt modelId="{47FA06DE-2301-4FAA-88AB-47C9BA83E01F}" type="pres">
      <dgm:prSet presAssocID="{9142967A-9E2C-40EE-BA18-09096C014DF8}" presName="parentLeftMargin" presStyleLbl="node1" presStyleIdx="1" presStyleCnt="3"/>
      <dgm:spPr/>
    </dgm:pt>
    <dgm:pt modelId="{01D028A7-0A6C-4870-863F-961CB40BB2DC}" type="pres">
      <dgm:prSet presAssocID="{9142967A-9E2C-40EE-BA18-09096C014DF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00283EB-1C8F-42D4-8109-CB5694102CE7}" type="pres">
      <dgm:prSet presAssocID="{9142967A-9E2C-40EE-BA18-09096C014DF8}" presName="negativeSpace" presStyleCnt="0"/>
      <dgm:spPr/>
    </dgm:pt>
    <dgm:pt modelId="{2D832239-A423-4898-A74A-363E17B745BF}" type="pres">
      <dgm:prSet presAssocID="{9142967A-9E2C-40EE-BA18-09096C014DF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7702203-E02D-4A0C-9AFC-5A6ACE6BD62B}" type="presOf" srcId="{9142967A-9E2C-40EE-BA18-09096C014DF8}" destId="{47FA06DE-2301-4FAA-88AB-47C9BA83E01F}" srcOrd="0" destOrd="0" presId="urn:microsoft.com/office/officeart/2005/8/layout/list1"/>
    <dgm:cxn modelId="{119DD21A-C3B4-4AFE-9E33-2C43A4A77AC6}" srcId="{9B79C4AC-50E6-4A91-AF2F-1EDE182EB635}" destId="{550D287F-8F09-4ED2-8C82-28F692F5AC4E}" srcOrd="0" destOrd="0" parTransId="{269C2F3D-4A4C-48F5-911F-AD6F68F5659A}" sibTransId="{0B7B225B-FD51-486A-9F94-8EE7B8A48BDA}"/>
    <dgm:cxn modelId="{EFD26F25-1289-4293-BBDF-296341F38160}" type="presOf" srcId="{96405224-B892-48C8-BB7E-170214271682}" destId="{77694116-985A-4204-864B-38277E7CCCEE}" srcOrd="1" destOrd="0" presId="urn:microsoft.com/office/officeart/2005/8/layout/list1"/>
    <dgm:cxn modelId="{6492EB67-FD88-47DE-A5D2-92BDC1A34C2B}" srcId="{9B79C4AC-50E6-4A91-AF2F-1EDE182EB635}" destId="{9142967A-9E2C-40EE-BA18-09096C014DF8}" srcOrd="2" destOrd="0" parTransId="{A3369C8B-C2C3-4AD8-852E-F74B6D268671}" sibTransId="{BE07C52E-E857-4580-AFA0-6FF1CB92A580}"/>
    <dgm:cxn modelId="{4BA02C4D-AD52-48DF-A964-3326B7C6BCD4}" type="presOf" srcId="{550D287F-8F09-4ED2-8C82-28F692F5AC4E}" destId="{08F0DD49-C24A-4CC3-B85B-2CC27743903E}" srcOrd="1" destOrd="0" presId="urn:microsoft.com/office/officeart/2005/8/layout/list1"/>
    <dgm:cxn modelId="{F8CD9974-17B8-403A-A441-DA372F0EC6FE}" type="presOf" srcId="{9B79C4AC-50E6-4A91-AF2F-1EDE182EB635}" destId="{2FEE5A6A-8FA3-4B07-A7FF-506E9F64BB76}" srcOrd="0" destOrd="0" presId="urn:microsoft.com/office/officeart/2005/8/layout/list1"/>
    <dgm:cxn modelId="{79F91ADD-764A-4FF2-BD9B-13AA370B51A1}" type="presOf" srcId="{96405224-B892-48C8-BB7E-170214271682}" destId="{49A9B002-E4B6-4B80-9DE0-D6FF75F37FF8}" srcOrd="0" destOrd="0" presId="urn:microsoft.com/office/officeart/2005/8/layout/list1"/>
    <dgm:cxn modelId="{8B0321F6-DE02-4D25-A1AB-0DD06C127552}" type="presOf" srcId="{9142967A-9E2C-40EE-BA18-09096C014DF8}" destId="{01D028A7-0A6C-4870-863F-961CB40BB2DC}" srcOrd="1" destOrd="0" presId="urn:microsoft.com/office/officeart/2005/8/layout/list1"/>
    <dgm:cxn modelId="{4C56F1FD-07EA-49DF-A5C2-0A70E5AE6EAC}" srcId="{9B79C4AC-50E6-4A91-AF2F-1EDE182EB635}" destId="{96405224-B892-48C8-BB7E-170214271682}" srcOrd="1" destOrd="0" parTransId="{836084ED-1DEA-44AB-B1D2-F62FF158EC7B}" sibTransId="{1443CBC5-798D-4F12-992B-93AF797E27B1}"/>
    <dgm:cxn modelId="{4AD5CEFE-BA3D-4917-B978-4734E63493C7}" type="presOf" srcId="{550D287F-8F09-4ED2-8C82-28F692F5AC4E}" destId="{CAD00D21-4046-4382-AD25-38CEA0363039}" srcOrd="0" destOrd="0" presId="urn:microsoft.com/office/officeart/2005/8/layout/list1"/>
    <dgm:cxn modelId="{BCAAA9D9-6BC3-4378-9149-21FDCAB295E3}" type="presParOf" srcId="{2FEE5A6A-8FA3-4B07-A7FF-506E9F64BB76}" destId="{98A5CAAD-1FF6-48A0-91F6-1D66A979C4B9}" srcOrd="0" destOrd="0" presId="urn:microsoft.com/office/officeart/2005/8/layout/list1"/>
    <dgm:cxn modelId="{EFEE2D7B-54F6-46C0-98CC-C408922D89C2}" type="presParOf" srcId="{98A5CAAD-1FF6-48A0-91F6-1D66A979C4B9}" destId="{CAD00D21-4046-4382-AD25-38CEA0363039}" srcOrd="0" destOrd="0" presId="urn:microsoft.com/office/officeart/2005/8/layout/list1"/>
    <dgm:cxn modelId="{F8B63823-976B-4FE6-A4F7-5F06AFA55D6E}" type="presParOf" srcId="{98A5CAAD-1FF6-48A0-91F6-1D66A979C4B9}" destId="{08F0DD49-C24A-4CC3-B85B-2CC27743903E}" srcOrd="1" destOrd="0" presId="urn:microsoft.com/office/officeart/2005/8/layout/list1"/>
    <dgm:cxn modelId="{E7036166-47A6-4AE2-947B-9B4AD966DE95}" type="presParOf" srcId="{2FEE5A6A-8FA3-4B07-A7FF-506E9F64BB76}" destId="{3D30833C-EA82-4734-90D3-001F78D05837}" srcOrd="1" destOrd="0" presId="urn:microsoft.com/office/officeart/2005/8/layout/list1"/>
    <dgm:cxn modelId="{C6A9F983-805A-4BF5-B912-428FF7D52E98}" type="presParOf" srcId="{2FEE5A6A-8FA3-4B07-A7FF-506E9F64BB76}" destId="{FA3CA2E4-65EB-451F-BC32-30ABF7F0CDE0}" srcOrd="2" destOrd="0" presId="urn:microsoft.com/office/officeart/2005/8/layout/list1"/>
    <dgm:cxn modelId="{6D44E14C-8C16-40ED-B1C7-34EE0C47582C}" type="presParOf" srcId="{2FEE5A6A-8FA3-4B07-A7FF-506E9F64BB76}" destId="{B715C021-68EA-4BEA-8BBD-26EA3A1C7CC5}" srcOrd="3" destOrd="0" presId="urn:microsoft.com/office/officeart/2005/8/layout/list1"/>
    <dgm:cxn modelId="{10BBB8CB-29E9-4F27-8CDD-661FDB548528}" type="presParOf" srcId="{2FEE5A6A-8FA3-4B07-A7FF-506E9F64BB76}" destId="{902611D6-57A6-4D8B-A143-1D05393EE6CD}" srcOrd="4" destOrd="0" presId="urn:microsoft.com/office/officeart/2005/8/layout/list1"/>
    <dgm:cxn modelId="{98632052-7FD7-43B7-9DD0-C10C8B5844B3}" type="presParOf" srcId="{902611D6-57A6-4D8B-A143-1D05393EE6CD}" destId="{49A9B002-E4B6-4B80-9DE0-D6FF75F37FF8}" srcOrd="0" destOrd="0" presId="urn:microsoft.com/office/officeart/2005/8/layout/list1"/>
    <dgm:cxn modelId="{42933D08-A6A2-44E2-947E-E4C52A86FFCB}" type="presParOf" srcId="{902611D6-57A6-4D8B-A143-1D05393EE6CD}" destId="{77694116-985A-4204-864B-38277E7CCCEE}" srcOrd="1" destOrd="0" presId="urn:microsoft.com/office/officeart/2005/8/layout/list1"/>
    <dgm:cxn modelId="{57F773C2-CE73-4565-A480-33910A6440C8}" type="presParOf" srcId="{2FEE5A6A-8FA3-4B07-A7FF-506E9F64BB76}" destId="{570BFA82-0840-4C93-B567-1C8A77193541}" srcOrd="5" destOrd="0" presId="urn:microsoft.com/office/officeart/2005/8/layout/list1"/>
    <dgm:cxn modelId="{1C84202D-8611-4A05-9195-F04A416E9DDE}" type="presParOf" srcId="{2FEE5A6A-8FA3-4B07-A7FF-506E9F64BB76}" destId="{4020BD96-1555-4C53-A718-4AD3CF546B4E}" srcOrd="6" destOrd="0" presId="urn:microsoft.com/office/officeart/2005/8/layout/list1"/>
    <dgm:cxn modelId="{68ACB145-B3B3-4C20-A522-5F0F3E6538F0}" type="presParOf" srcId="{2FEE5A6A-8FA3-4B07-A7FF-506E9F64BB76}" destId="{4FE1AA5A-4548-4A91-B211-7488ABC30B03}" srcOrd="7" destOrd="0" presId="urn:microsoft.com/office/officeart/2005/8/layout/list1"/>
    <dgm:cxn modelId="{84463441-7325-4C7F-8D3B-4CCF8E69F72C}" type="presParOf" srcId="{2FEE5A6A-8FA3-4B07-A7FF-506E9F64BB76}" destId="{A4BA8EE5-C900-4805-B70F-013241E2B4D6}" srcOrd="8" destOrd="0" presId="urn:microsoft.com/office/officeart/2005/8/layout/list1"/>
    <dgm:cxn modelId="{7BB14DE5-0208-4F81-9E0B-2825F3894F97}" type="presParOf" srcId="{A4BA8EE5-C900-4805-B70F-013241E2B4D6}" destId="{47FA06DE-2301-4FAA-88AB-47C9BA83E01F}" srcOrd="0" destOrd="0" presId="urn:microsoft.com/office/officeart/2005/8/layout/list1"/>
    <dgm:cxn modelId="{6419377F-D5D1-426D-9DA5-7623B461B1DC}" type="presParOf" srcId="{A4BA8EE5-C900-4805-B70F-013241E2B4D6}" destId="{01D028A7-0A6C-4870-863F-961CB40BB2DC}" srcOrd="1" destOrd="0" presId="urn:microsoft.com/office/officeart/2005/8/layout/list1"/>
    <dgm:cxn modelId="{6D292E05-9586-40C0-8C28-2189961AC965}" type="presParOf" srcId="{2FEE5A6A-8FA3-4B07-A7FF-506E9F64BB76}" destId="{E00283EB-1C8F-42D4-8109-CB5694102CE7}" srcOrd="9" destOrd="0" presId="urn:microsoft.com/office/officeart/2005/8/layout/list1"/>
    <dgm:cxn modelId="{584701CA-9EF1-4F2D-81BF-2318A0EB2DC8}" type="presParOf" srcId="{2FEE5A6A-8FA3-4B07-A7FF-506E9F64BB76}" destId="{2D832239-A423-4898-A74A-363E17B745B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3CA2E4-65EB-451F-BC32-30ABF7F0CDE0}">
      <dsp:nvSpPr>
        <dsp:cNvPr id="0" name=""/>
        <dsp:cNvSpPr/>
      </dsp:nvSpPr>
      <dsp:spPr>
        <a:xfrm>
          <a:off x="0" y="463491"/>
          <a:ext cx="6126163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F0DD49-C24A-4CC3-B85B-2CC27743903E}">
      <dsp:nvSpPr>
        <dsp:cNvPr id="0" name=""/>
        <dsp:cNvSpPr/>
      </dsp:nvSpPr>
      <dsp:spPr>
        <a:xfrm>
          <a:off x="306308" y="50211"/>
          <a:ext cx="4288314" cy="8265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2088" tIns="0" rIns="162088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手动提交评测</a:t>
          </a:r>
          <a:endParaRPr lang="en-US" sz="2800" kern="1200" dirty="0"/>
        </a:p>
      </dsp:txBody>
      <dsp:txXfrm>
        <a:off x="346657" y="90560"/>
        <a:ext cx="4207616" cy="745862"/>
      </dsp:txXfrm>
    </dsp:sp>
    <dsp:sp modelId="{4020BD96-1555-4C53-A718-4AD3CF546B4E}">
      <dsp:nvSpPr>
        <dsp:cNvPr id="0" name=""/>
        <dsp:cNvSpPr/>
      </dsp:nvSpPr>
      <dsp:spPr>
        <a:xfrm>
          <a:off x="0" y="1733572"/>
          <a:ext cx="6126163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694116-985A-4204-864B-38277E7CCCEE}">
      <dsp:nvSpPr>
        <dsp:cNvPr id="0" name=""/>
        <dsp:cNvSpPr/>
      </dsp:nvSpPr>
      <dsp:spPr>
        <a:xfrm>
          <a:off x="306308" y="1320291"/>
          <a:ext cx="4288314" cy="8265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2088" tIns="0" rIns="162088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自动批量提交</a:t>
          </a:r>
          <a:endParaRPr lang="en-US" sz="2800" kern="1200" dirty="0"/>
        </a:p>
      </dsp:txBody>
      <dsp:txXfrm>
        <a:off x="346657" y="1360640"/>
        <a:ext cx="4207616" cy="745862"/>
      </dsp:txXfrm>
    </dsp:sp>
    <dsp:sp modelId="{2D832239-A423-4898-A74A-363E17B745BF}">
      <dsp:nvSpPr>
        <dsp:cNvPr id="0" name=""/>
        <dsp:cNvSpPr/>
      </dsp:nvSpPr>
      <dsp:spPr>
        <a:xfrm>
          <a:off x="0" y="3003652"/>
          <a:ext cx="6126163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D028A7-0A6C-4870-863F-961CB40BB2DC}">
      <dsp:nvSpPr>
        <dsp:cNvPr id="0" name=""/>
        <dsp:cNvSpPr/>
      </dsp:nvSpPr>
      <dsp:spPr>
        <a:xfrm>
          <a:off x="306308" y="2590372"/>
          <a:ext cx="4288314" cy="8265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2088" tIns="0" rIns="162088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报表分析服务</a:t>
          </a:r>
          <a:endParaRPr lang="en-US" sz="2800" kern="1200" dirty="0"/>
        </a:p>
      </dsp:txBody>
      <dsp:txXfrm>
        <a:off x="346657" y="2630721"/>
        <a:ext cx="4207616" cy="745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10/13/2017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10/13/2017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10/13/2017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10/13/2017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10/13/2017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10/13/2017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10/13/2017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10/13/2017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10/13/2017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10/13/2017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10/13/2017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1531" y="1909346"/>
            <a:ext cx="10548938" cy="338328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7200" dirty="0"/>
              <a:t>     OJ</a:t>
            </a:r>
            <a:r>
              <a:rPr lang="zh-CN" altLang="en-US" sz="7200" dirty="0"/>
              <a:t>代码分析评测平台</a:t>
            </a:r>
            <a:br>
              <a:rPr lang="en-US" altLang="zh-CN" dirty="0"/>
            </a:br>
            <a:r>
              <a:rPr lang="zh-CN" altLang="en-US" sz="4800" dirty="0"/>
              <a:t>需求架构展示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18276"/>
            <a:ext cx="9604310" cy="457200"/>
          </a:xfrm>
        </p:spPr>
        <p:txBody>
          <a:bodyPr/>
          <a:lstStyle/>
          <a:p>
            <a:r>
              <a:rPr lang="zh-CN" altLang="en-US" dirty="0"/>
              <a:t>软件工程四组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4A21D8-AABF-4467-91FB-9CBA5E5B9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" y="2204532"/>
            <a:ext cx="1971675" cy="174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B5B2F-04CE-442B-9569-94DF4E028B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11500" dirty="0"/>
              <a:t>Thanks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111744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7F38D-E149-4C23-A662-951DF2A2C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085" y="196667"/>
            <a:ext cx="9601200" cy="1142385"/>
          </a:xfrm>
        </p:spPr>
        <p:txBody>
          <a:bodyPr>
            <a:normAutofit/>
          </a:bodyPr>
          <a:lstStyle/>
          <a:p>
            <a:r>
              <a:rPr lang="zh-CN" altLang="en-US" sz="4400" dirty="0"/>
              <a:t>核心功能</a:t>
            </a:r>
            <a:endParaRPr lang="en-US" sz="44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46A9032-21A7-4B4E-8159-458B102816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8148063"/>
              </p:ext>
            </p:extLst>
          </p:nvPr>
        </p:nvGraphicFramePr>
        <p:xfrm>
          <a:off x="2117732" y="1828800"/>
          <a:ext cx="6126163" cy="3759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707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5015157-674C-4664-870D-D9E4A3704140}"/>
              </a:ext>
            </a:extLst>
          </p:cNvPr>
          <p:cNvGrpSpPr/>
          <p:nvPr/>
        </p:nvGrpSpPr>
        <p:grpSpPr>
          <a:xfrm>
            <a:off x="1571628" y="4294960"/>
            <a:ext cx="1565944" cy="1532078"/>
            <a:chOff x="721518" y="2548777"/>
            <a:chExt cx="1443038" cy="14160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5C5001A-DB26-4155-80CA-853D5A4868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880" t="24582" b="61990"/>
            <a:stretch/>
          </p:blipFill>
          <p:spPr>
            <a:xfrm>
              <a:off x="721518" y="2548777"/>
              <a:ext cx="1443038" cy="1260372"/>
            </a:xfrm>
            <a:prstGeom prst="rect">
              <a:avLst/>
            </a:prstGeom>
          </p:spPr>
        </p:pic>
        <p:sp>
          <p:nvSpPr>
            <p:cNvPr id="21" name="Content Placeholder 2">
              <a:extLst>
                <a:ext uri="{FF2B5EF4-FFF2-40B4-BE49-F238E27FC236}">
                  <a16:creationId xmlns:a16="http://schemas.microsoft.com/office/drawing/2014/main" id="{4D90C078-67FD-437E-8EF6-C63E474B5403}"/>
                </a:ext>
              </a:extLst>
            </p:cNvPr>
            <p:cNvSpPr txBox="1">
              <a:spLocks/>
            </p:cNvSpPr>
            <p:nvPr/>
          </p:nvSpPr>
          <p:spPr>
            <a:xfrm>
              <a:off x="816766" y="3645704"/>
              <a:ext cx="1252540" cy="31908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b="1" dirty="0"/>
                <a:t>Browser</a:t>
              </a:r>
              <a:endParaRPr lang="en-US" sz="1800" b="1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93BBD4-0914-441C-9969-8159F178F8BB}"/>
              </a:ext>
            </a:extLst>
          </p:cNvPr>
          <p:cNvGrpSpPr/>
          <p:nvPr/>
        </p:nvGrpSpPr>
        <p:grpSpPr>
          <a:xfrm>
            <a:off x="6115472" y="4537705"/>
            <a:ext cx="1145376" cy="1337097"/>
            <a:chOff x="3876116" y="3905463"/>
            <a:chExt cx="1145376" cy="133709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FCA45C-6AEF-4B21-A3C8-55677462D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2095" b="67044" l="46094" r="55957">
                          <a14:foregroundMark x1="51172" y1="62514" x2="51660" y2="61495"/>
                          <a14:foregroundMark x1="49219" y1="62401" x2="48438" y2="61608"/>
                          <a14:foregroundMark x1="48633" y1="59456" x2="52051" y2="59456"/>
                          <a14:foregroundMark x1="48535" y1="56512" x2="51953" y2="56625"/>
                          <a14:foregroundMark x1="48926" y1="55153" x2="51465" y2="55040"/>
                        </a14:backgroundRemoval>
                      </a14:imgEffect>
                    </a14:imgLayer>
                  </a14:imgProps>
                </a:ext>
              </a:extLst>
            </a:blip>
            <a:srcRect l="47648" t="53519" r="46991" b="36240"/>
            <a:stretch/>
          </p:blipFill>
          <p:spPr>
            <a:xfrm>
              <a:off x="4131118" y="3905463"/>
              <a:ext cx="635374" cy="1046588"/>
            </a:xfrm>
            <a:prstGeom prst="rect">
              <a:avLst/>
            </a:prstGeom>
          </p:spPr>
        </p:pic>
        <p:sp>
          <p:nvSpPr>
            <p:cNvPr id="22" name="Content Placeholder 2">
              <a:extLst>
                <a:ext uri="{FF2B5EF4-FFF2-40B4-BE49-F238E27FC236}">
                  <a16:creationId xmlns:a16="http://schemas.microsoft.com/office/drawing/2014/main" id="{9B48E759-7F88-4F59-B5CB-B331EE70896B}"/>
                </a:ext>
              </a:extLst>
            </p:cNvPr>
            <p:cNvSpPr txBox="1">
              <a:spLocks/>
            </p:cNvSpPr>
            <p:nvPr/>
          </p:nvSpPr>
          <p:spPr>
            <a:xfrm>
              <a:off x="3876116" y="4923474"/>
              <a:ext cx="1145376" cy="31908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b="1" dirty="0"/>
                <a:t>Server</a:t>
              </a:r>
              <a:endParaRPr lang="en-US" sz="1800" b="1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17D4D18-5BFC-4E93-BC05-446011C39B25}"/>
              </a:ext>
            </a:extLst>
          </p:cNvPr>
          <p:cNvGrpSpPr/>
          <p:nvPr/>
        </p:nvGrpSpPr>
        <p:grpSpPr>
          <a:xfrm>
            <a:off x="8446315" y="4617621"/>
            <a:ext cx="1319932" cy="1225609"/>
            <a:chOff x="7015228" y="4264827"/>
            <a:chExt cx="1319932" cy="122560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C52F512-74EB-445D-B554-A215A2450F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06" b="83587"/>
            <a:stretch/>
          </p:blipFill>
          <p:spPr>
            <a:xfrm>
              <a:off x="7237718" y="4264827"/>
              <a:ext cx="877104" cy="913667"/>
            </a:xfrm>
            <a:prstGeom prst="rect">
              <a:avLst/>
            </a:prstGeom>
          </p:spPr>
        </p:pic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970D93C1-9C6A-45FB-B53A-84DBD8E8D414}"/>
                </a:ext>
              </a:extLst>
            </p:cNvPr>
            <p:cNvSpPr txBox="1">
              <a:spLocks/>
            </p:cNvSpPr>
            <p:nvPr/>
          </p:nvSpPr>
          <p:spPr>
            <a:xfrm>
              <a:off x="7015228" y="5171350"/>
              <a:ext cx="1319932" cy="31908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b="1" dirty="0"/>
                <a:t>Database</a:t>
              </a:r>
              <a:endParaRPr lang="en-US" sz="1800" b="1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9EBC29-9896-4ACD-A97A-301DC720B2B0}"/>
              </a:ext>
            </a:extLst>
          </p:cNvPr>
          <p:cNvGrpSpPr/>
          <p:nvPr/>
        </p:nvGrpSpPr>
        <p:grpSpPr>
          <a:xfrm>
            <a:off x="4681494" y="430682"/>
            <a:ext cx="928473" cy="1363982"/>
            <a:chOff x="2880442" y="507820"/>
            <a:chExt cx="928473" cy="136398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D0328C2-916F-4358-A721-03BF52EA74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2628" r="85192" b="19155"/>
            <a:stretch/>
          </p:blipFill>
          <p:spPr>
            <a:xfrm>
              <a:off x="2880443" y="507820"/>
              <a:ext cx="928472" cy="1123276"/>
            </a:xfrm>
            <a:prstGeom prst="rect">
              <a:avLst/>
            </a:prstGeom>
          </p:spPr>
        </p:pic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086D5B7D-DD1A-4318-B325-B7E869E71989}"/>
                </a:ext>
              </a:extLst>
            </p:cNvPr>
            <p:cNvSpPr txBox="1">
              <a:spLocks/>
            </p:cNvSpPr>
            <p:nvPr/>
          </p:nvSpPr>
          <p:spPr>
            <a:xfrm>
              <a:off x="2880442" y="1538702"/>
              <a:ext cx="928473" cy="33310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b="1" dirty="0"/>
                <a:t>CSDN</a:t>
              </a:r>
              <a:endParaRPr lang="en-US" sz="1800" b="1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F67B10-5A72-4C7C-A7CC-CCEF905FDE38}"/>
              </a:ext>
            </a:extLst>
          </p:cNvPr>
          <p:cNvGrpSpPr/>
          <p:nvPr/>
        </p:nvGrpSpPr>
        <p:grpSpPr>
          <a:xfrm>
            <a:off x="4599778" y="2528444"/>
            <a:ext cx="1080212" cy="1239468"/>
            <a:chOff x="3238993" y="2406866"/>
            <a:chExt cx="1080212" cy="1239468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8ED8EEA-F95D-42B3-8CEB-C16A615E67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81364" b="81546"/>
            <a:stretch/>
          </p:blipFill>
          <p:spPr>
            <a:xfrm>
              <a:off x="3298625" y="2406866"/>
              <a:ext cx="1020580" cy="990874"/>
            </a:xfrm>
            <a:prstGeom prst="rect">
              <a:avLst/>
            </a:prstGeom>
          </p:spPr>
        </p:pic>
        <p:sp>
          <p:nvSpPr>
            <p:cNvPr id="33" name="Content Placeholder 2">
              <a:extLst>
                <a:ext uri="{FF2B5EF4-FFF2-40B4-BE49-F238E27FC236}">
                  <a16:creationId xmlns:a16="http://schemas.microsoft.com/office/drawing/2014/main" id="{8E3912F7-4C70-4893-87B8-53227E7C21B3}"/>
                </a:ext>
              </a:extLst>
            </p:cNvPr>
            <p:cNvSpPr txBox="1">
              <a:spLocks/>
            </p:cNvSpPr>
            <p:nvPr/>
          </p:nvSpPr>
          <p:spPr>
            <a:xfrm>
              <a:off x="3238993" y="3313234"/>
              <a:ext cx="1047738" cy="33310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b="1" dirty="0"/>
                <a:t>Search</a:t>
              </a:r>
              <a:endParaRPr lang="en-US" sz="1800" b="1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1EC5BD7-9FE8-4BF8-9A0A-F31027E8A9A3}"/>
              </a:ext>
            </a:extLst>
          </p:cNvPr>
          <p:cNvGrpSpPr/>
          <p:nvPr/>
        </p:nvGrpSpPr>
        <p:grpSpPr>
          <a:xfrm>
            <a:off x="6177941" y="2526786"/>
            <a:ext cx="1052298" cy="1288242"/>
            <a:chOff x="5456419" y="2412482"/>
            <a:chExt cx="1052298" cy="12882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0119FF1-9BA6-4D77-BD82-395106AF48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3687" t="41839" r="41956" b="41056"/>
            <a:stretch/>
          </p:blipFill>
          <p:spPr>
            <a:xfrm>
              <a:off x="5498655" y="2412482"/>
              <a:ext cx="978695" cy="1121692"/>
            </a:xfrm>
            <a:prstGeom prst="rect">
              <a:avLst/>
            </a:prstGeom>
          </p:spPr>
        </p:pic>
        <p:sp>
          <p:nvSpPr>
            <p:cNvPr id="35" name="Content Placeholder 2">
              <a:extLst>
                <a:ext uri="{FF2B5EF4-FFF2-40B4-BE49-F238E27FC236}">
                  <a16:creationId xmlns:a16="http://schemas.microsoft.com/office/drawing/2014/main" id="{FB45DE20-CAD2-476D-B02A-7C20F5049C4C}"/>
                </a:ext>
              </a:extLst>
            </p:cNvPr>
            <p:cNvSpPr txBox="1">
              <a:spLocks/>
            </p:cNvSpPr>
            <p:nvPr/>
          </p:nvSpPr>
          <p:spPr>
            <a:xfrm>
              <a:off x="5456419" y="3367624"/>
              <a:ext cx="1052298" cy="33310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800" b="1" dirty="0"/>
                <a:t>Crawler</a:t>
              </a:r>
              <a:endParaRPr lang="en-US" sz="1800" b="1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7F7C809-81AD-4538-85CD-9ADD8879BC7C}"/>
              </a:ext>
            </a:extLst>
          </p:cNvPr>
          <p:cNvGrpSpPr/>
          <p:nvPr/>
        </p:nvGrpSpPr>
        <p:grpSpPr>
          <a:xfrm>
            <a:off x="7770426" y="2809423"/>
            <a:ext cx="1331530" cy="980771"/>
            <a:chOff x="6948077" y="2569231"/>
            <a:chExt cx="1331530" cy="98077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13596BD-7D37-4120-8111-BA7EE8E65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0626" t="42917" r="61182" b="42507"/>
            <a:stretch/>
          </p:blipFill>
          <p:spPr>
            <a:xfrm>
              <a:off x="7048094" y="2569231"/>
              <a:ext cx="1174361" cy="905079"/>
            </a:xfrm>
            <a:prstGeom prst="rect">
              <a:avLst/>
            </a:prstGeom>
          </p:spPr>
        </p:pic>
        <p:sp>
          <p:nvSpPr>
            <p:cNvPr id="37" name="Content Placeholder 2">
              <a:extLst>
                <a:ext uri="{FF2B5EF4-FFF2-40B4-BE49-F238E27FC236}">
                  <a16:creationId xmlns:a16="http://schemas.microsoft.com/office/drawing/2014/main" id="{8FAC7616-031E-4957-928A-4EE6749A87A5}"/>
                </a:ext>
              </a:extLst>
            </p:cNvPr>
            <p:cNvSpPr txBox="1">
              <a:spLocks/>
            </p:cNvSpPr>
            <p:nvPr/>
          </p:nvSpPr>
          <p:spPr>
            <a:xfrm>
              <a:off x="6948077" y="3216902"/>
              <a:ext cx="1331530" cy="33310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b="1" dirty="0"/>
                <a:t>Analysis</a:t>
              </a:r>
              <a:endParaRPr lang="en-US" sz="1800" b="1" dirty="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25508E5-DD4A-40B7-8CE3-925B870C5A4E}"/>
              </a:ext>
            </a:extLst>
          </p:cNvPr>
          <p:cNvGrpSpPr/>
          <p:nvPr/>
        </p:nvGrpSpPr>
        <p:grpSpPr>
          <a:xfrm>
            <a:off x="6332375" y="477693"/>
            <a:ext cx="928473" cy="1363982"/>
            <a:chOff x="2880442" y="507820"/>
            <a:chExt cx="928473" cy="1363982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1F57377A-F0A4-4C4F-9B0B-2DA6470B16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2628" r="85192" b="19155"/>
            <a:stretch/>
          </p:blipFill>
          <p:spPr>
            <a:xfrm>
              <a:off x="2880443" y="507820"/>
              <a:ext cx="928472" cy="1123276"/>
            </a:xfrm>
            <a:prstGeom prst="rect">
              <a:avLst/>
            </a:prstGeom>
          </p:spPr>
        </p:pic>
        <p:sp>
          <p:nvSpPr>
            <p:cNvPr id="41" name="Content Placeholder 2">
              <a:extLst>
                <a:ext uri="{FF2B5EF4-FFF2-40B4-BE49-F238E27FC236}">
                  <a16:creationId xmlns:a16="http://schemas.microsoft.com/office/drawing/2014/main" id="{D3CA3857-DA4D-4EFE-925D-499D18402134}"/>
                </a:ext>
              </a:extLst>
            </p:cNvPr>
            <p:cNvSpPr txBox="1">
              <a:spLocks/>
            </p:cNvSpPr>
            <p:nvPr/>
          </p:nvSpPr>
          <p:spPr>
            <a:xfrm>
              <a:off x="2880442" y="1538702"/>
              <a:ext cx="928473" cy="33310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b="1" dirty="0"/>
                <a:t>POJ</a:t>
              </a:r>
              <a:endParaRPr lang="en-US" sz="1800" b="1" dirty="0"/>
            </a:p>
          </p:txBody>
        </p:sp>
      </p:grpSp>
      <p:sp>
        <p:nvSpPr>
          <p:cNvPr id="42" name="Arrow: Left-Right 41">
            <a:extLst>
              <a:ext uri="{FF2B5EF4-FFF2-40B4-BE49-F238E27FC236}">
                <a16:creationId xmlns:a16="http://schemas.microsoft.com/office/drawing/2014/main" id="{37B2838A-24E6-46F8-8619-4F336EB971B1}"/>
              </a:ext>
            </a:extLst>
          </p:cNvPr>
          <p:cNvSpPr/>
          <p:nvPr/>
        </p:nvSpPr>
        <p:spPr>
          <a:xfrm>
            <a:off x="3437087" y="4976800"/>
            <a:ext cx="2378869" cy="312372"/>
          </a:xfrm>
          <a:prstGeom prst="leftRightArrow">
            <a:avLst>
              <a:gd name="adj1" fmla="val 46560"/>
              <a:gd name="adj2" fmla="val 115376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Left-Right 42">
            <a:extLst>
              <a:ext uri="{FF2B5EF4-FFF2-40B4-BE49-F238E27FC236}">
                <a16:creationId xmlns:a16="http://schemas.microsoft.com/office/drawing/2014/main" id="{136FAB80-1668-4BA6-B24E-06B14804B887}"/>
              </a:ext>
            </a:extLst>
          </p:cNvPr>
          <p:cNvSpPr/>
          <p:nvPr/>
        </p:nvSpPr>
        <p:spPr>
          <a:xfrm rot="5400000">
            <a:off x="6339333" y="2122341"/>
            <a:ext cx="729512" cy="227873"/>
          </a:xfrm>
          <a:prstGeom prst="leftRightArrow">
            <a:avLst>
              <a:gd name="adj1" fmla="val 55708"/>
              <a:gd name="adj2" fmla="val 113089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5A743035-F992-4340-9DEA-B90DDE9002CE}"/>
              </a:ext>
            </a:extLst>
          </p:cNvPr>
          <p:cNvSpPr/>
          <p:nvPr/>
        </p:nvSpPr>
        <p:spPr>
          <a:xfrm rot="5400000">
            <a:off x="4815950" y="2121820"/>
            <a:ext cx="659559" cy="216114"/>
          </a:xfrm>
          <a:prstGeom prst="rightArrow">
            <a:avLst>
              <a:gd name="adj1" fmla="val 50000"/>
              <a:gd name="adj2" fmla="val 148892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EDEDDC1B-8FB0-43EA-B4DB-E412A63A0AB1}"/>
              </a:ext>
            </a:extLst>
          </p:cNvPr>
          <p:cNvSpPr/>
          <p:nvPr/>
        </p:nvSpPr>
        <p:spPr>
          <a:xfrm>
            <a:off x="5782144" y="3031945"/>
            <a:ext cx="438033" cy="283433"/>
          </a:xfrm>
          <a:prstGeom prst="rightArrow">
            <a:avLst>
              <a:gd name="adj1" fmla="val 50000"/>
              <a:gd name="adj2" fmla="val 68329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2172D845-7E81-4646-AB31-FADF34BCD133}"/>
              </a:ext>
            </a:extLst>
          </p:cNvPr>
          <p:cNvSpPr/>
          <p:nvPr/>
        </p:nvSpPr>
        <p:spPr>
          <a:xfrm>
            <a:off x="7321794" y="3016376"/>
            <a:ext cx="438033" cy="283433"/>
          </a:xfrm>
          <a:prstGeom prst="rightArrow">
            <a:avLst>
              <a:gd name="adj1" fmla="val 50000"/>
              <a:gd name="adj2" fmla="val 68329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Left-Right 46">
            <a:extLst>
              <a:ext uri="{FF2B5EF4-FFF2-40B4-BE49-F238E27FC236}">
                <a16:creationId xmlns:a16="http://schemas.microsoft.com/office/drawing/2014/main" id="{5AEC3B77-E66F-475A-97EE-6829E0C6A31C}"/>
              </a:ext>
            </a:extLst>
          </p:cNvPr>
          <p:cNvSpPr/>
          <p:nvPr/>
        </p:nvSpPr>
        <p:spPr>
          <a:xfrm rot="5400000">
            <a:off x="6317918" y="4053790"/>
            <a:ext cx="729512" cy="227873"/>
          </a:xfrm>
          <a:prstGeom prst="leftRightArrow">
            <a:avLst>
              <a:gd name="adj1" fmla="val 55708"/>
              <a:gd name="adj2" fmla="val 113089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row: Left-Right 47">
            <a:extLst>
              <a:ext uri="{FF2B5EF4-FFF2-40B4-BE49-F238E27FC236}">
                <a16:creationId xmlns:a16="http://schemas.microsoft.com/office/drawing/2014/main" id="{1383CFEC-FDF1-42BE-88CD-3BA3A22BEA94}"/>
              </a:ext>
            </a:extLst>
          </p:cNvPr>
          <p:cNvSpPr/>
          <p:nvPr/>
        </p:nvSpPr>
        <p:spPr>
          <a:xfrm rot="2561786">
            <a:off x="5408663" y="4047755"/>
            <a:ext cx="873897" cy="224811"/>
          </a:xfrm>
          <a:prstGeom prst="leftRightArrow">
            <a:avLst>
              <a:gd name="adj1" fmla="val 52783"/>
              <a:gd name="adj2" fmla="val 89088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Arrow: Left-Right 48">
            <a:extLst>
              <a:ext uri="{FF2B5EF4-FFF2-40B4-BE49-F238E27FC236}">
                <a16:creationId xmlns:a16="http://schemas.microsoft.com/office/drawing/2014/main" id="{A1F30CEB-8CCC-42A7-BD28-B7362C022120}"/>
              </a:ext>
            </a:extLst>
          </p:cNvPr>
          <p:cNvSpPr/>
          <p:nvPr/>
        </p:nvSpPr>
        <p:spPr>
          <a:xfrm rot="19038214" flipH="1">
            <a:off x="7091789" y="4113889"/>
            <a:ext cx="873897" cy="224811"/>
          </a:xfrm>
          <a:prstGeom prst="leftRightArrow">
            <a:avLst>
              <a:gd name="adj1" fmla="val 52783"/>
              <a:gd name="adj2" fmla="val 89088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row: Left-Right 49">
            <a:extLst>
              <a:ext uri="{FF2B5EF4-FFF2-40B4-BE49-F238E27FC236}">
                <a16:creationId xmlns:a16="http://schemas.microsoft.com/office/drawing/2014/main" id="{0E949A27-CAE8-4EFC-A879-5A9CA970E95D}"/>
              </a:ext>
            </a:extLst>
          </p:cNvPr>
          <p:cNvSpPr/>
          <p:nvPr/>
        </p:nvSpPr>
        <p:spPr>
          <a:xfrm rot="2561786">
            <a:off x="6861517" y="4329952"/>
            <a:ext cx="1729129" cy="179869"/>
          </a:xfrm>
          <a:prstGeom prst="leftRightArrow">
            <a:avLst>
              <a:gd name="adj1" fmla="val 52783"/>
              <a:gd name="adj2" fmla="val 89088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row: Left-Right 50">
            <a:extLst>
              <a:ext uri="{FF2B5EF4-FFF2-40B4-BE49-F238E27FC236}">
                <a16:creationId xmlns:a16="http://schemas.microsoft.com/office/drawing/2014/main" id="{B900C651-FBBF-4CD2-9464-8BCE7E0752FD}"/>
              </a:ext>
            </a:extLst>
          </p:cNvPr>
          <p:cNvSpPr/>
          <p:nvPr/>
        </p:nvSpPr>
        <p:spPr>
          <a:xfrm rot="4428233">
            <a:off x="8355193" y="4092696"/>
            <a:ext cx="729512" cy="195826"/>
          </a:xfrm>
          <a:prstGeom prst="leftRightArrow">
            <a:avLst>
              <a:gd name="adj1" fmla="val 55708"/>
              <a:gd name="adj2" fmla="val 85344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Left-Right 51">
            <a:extLst>
              <a:ext uri="{FF2B5EF4-FFF2-40B4-BE49-F238E27FC236}">
                <a16:creationId xmlns:a16="http://schemas.microsoft.com/office/drawing/2014/main" id="{EB6C969A-7BC2-4908-B480-8E716651DB55}"/>
              </a:ext>
            </a:extLst>
          </p:cNvPr>
          <p:cNvSpPr/>
          <p:nvPr/>
        </p:nvSpPr>
        <p:spPr>
          <a:xfrm>
            <a:off x="7321794" y="5028399"/>
            <a:ext cx="985016" cy="285587"/>
          </a:xfrm>
          <a:prstGeom prst="leftRightArrow">
            <a:avLst>
              <a:gd name="adj1" fmla="val 55708"/>
              <a:gd name="adj2" fmla="val 113089"/>
            </a:avLst>
          </a:prstGeom>
          <a:solidFill>
            <a:srgbClr val="437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E0B911E8-C7BC-4338-8BE0-24A91118F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050" y="196667"/>
            <a:ext cx="9601200" cy="1142385"/>
          </a:xfrm>
        </p:spPr>
        <p:txBody>
          <a:bodyPr>
            <a:normAutofit/>
          </a:bodyPr>
          <a:lstStyle/>
          <a:p>
            <a:r>
              <a:rPr lang="zh-CN" altLang="en-US" sz="4400" dirty="0"/>
              <a:t>系统架构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23576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CFC02BB-8B0A-4645-BCBF-5D3477983CF1}"/>
              </a:ext>
            </a:extLst>
          </p:cNvPr>
          <p:cNvSpPr txBox="1">
            <a:spLocks/>
          </p:cNvSpPr>
          <p:nvPr/>
        </p:nvSpPr>
        <p:spPr>
          <a:xfrm>
            <a:off x="831050" y="175235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400" dirty="0"/>
              <a:t>关键流程</a:t>
            </a:r>
            <a:endParaRPr lang="en-US" sz="44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6AB4B60-A756-4FA9-B73C-6CCDD893FB36}"/>
              </a:ext>
            </a:extLst>
          </p:cNvPr>
          <p:cNvGrpSpPr/>
          <p:nvPr/>
        </p:nvGrpSpPr>
        <p:grpSpPr>
          <a:xfrm>
            <a:off x="2285843" y="3290343"/>
            <a:ext cx="2423815" cy="555102"/>
            <a:chOff x="831050" y="4000382"/>
            <a:chExt cx="2423815" cy="555102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D1C25FFA-3C5C-46C9-9B5E-3B1DF22247C8}"/>
                </a:ext>
              </a:extLst>
            </p:cNvPr>
            <p:cNvSpPr txBox="1">
              <a:spLocks/>
            </p:cNvSpPr>
            <p:nvPr/>
          </p:nvSpPr>
          <p:spPr>
            <a:xfrm>
              <a:off x="1340592" y="4000382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rgbClr val="0070C0"/>
                  </a:solidFill>
                </a:rPr>
                <a:t>题目编号</a:t>
              </a:r>
              <a:endParaRPr lang="en-US" dirty="0">
                <a:solidFill>
                  <a:srgbClr val="0070C0"/>
                </a:solidFill>
              </a:endParaRPr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E5CAD298-5E7C-485A-97CE-16321E370A42}"/>
                </a:ext>
              </a:extLst>
            </p:cNvPr>
            <p:cNvSpPr/>
            <p:nvPr/>
          </p:nvSpPr>
          <p:spPr>
            <a:xfrm>
              <a:off x="831050" y="4312595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  <a:solidFill>
              <a:srgbClr val="00B0F0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6F9FC89-646B-41A7-A862-673AF3AACBC7}"/>
              </a:ext>
            </a:extLst>
          </p:cNvPr>
          <p:cNvGrpSpPr/>
          <p:nvPr/>
        </p:nvGrpSpPr>
        <p:grpSpPr>
          <a:xfrm>
            <a:off x="2250123" y="2562766"/>
            <a:ext cx="2423815" cy="540642"/>
            <a:chOff x="2732477" y="1579696"/>
            <a:chExt cx="2423815" cy="540642"/>
          </a:xfrm>
        </p:grpSpPr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063079C5-D55C-4E53-94C5-8BCD3C1A45FF}"/>
                </a:ext>
              </a:extLst>
            </p:cNvPr>
            <p:cNvSpPr txBox="1">
              <a:spLocks/>
            </p:cNvSpPr>
            <p:nvPr/>
          </p:nvSpPr>
          <p:spPr>
            <a:xfrm>
              <a:off x="3322774" y="1579696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题目列表</a:t>
              </a:r>
              <a:endParaRPr lang="en-US" sz="1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F6B15D29-675D-42A3-8267-CCDB3D011A05}"/>
                </a:ext>
              </a:extLst>
            </p:cNvPr>
            <p:cNvSpPr/>
            <p:nvPr/>
          </p:nvSpPr>
          <p:spPr>
            <a:xfrm flipH="1">
              <a:off x="2732477" y="1877449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B48AD-47BF-4703-8CAD-67B9D73E967A}"/>
              </a:ext>
            </a:extLst>
          </p:cNvPr>
          <p:cNvGrpSpPr/>
          <p:nvPr/>
        </p:nvGrpSpPr>
        <p:grpSpPr>
          <a:xfrm>
            <a:off x="2291965" y="4772852"/>
            <a:ext cx="2423815" cy="555102"/>
            <a:chOff x="831050" y="4000382"/>
            <a:chExt cx="2423815" cy="555102"/>
          </a:xfrm>
        </p:grpSpPr>
        <p:sp>
          <p:nvSpPr>
            <p:cNvPr id="25" name="Content Placeholder 2">
              <a:extLst>
                <a:ext uri="{FF2B5EF4-FFF2-40B4-BE49-F238E27FC236}">
                  <a16:creationId xmlns:a16="http://schemas.microsoft.com/office/drawing/2014/main" id="{EF71CB89-9C43-474C-B063-DABC4C66ACCA}"/>
                </a:ext>
              </a:extLst>
            </p:cNvPr>
            <p:cNvSpPr txBox="1">
              <a:spLocks/>
            </p:cNvSpPr>
            <p:nvPr/>
          </p:nvSpPr>
          <p:spPr>
            <a:xfrm>
              <a:off x="1340592" y="4000382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rgbClr val="0070C0"/>
                  </a:solidFill>
                </a:rPr>
                <a:t>用户代码</a:t>
              </a:r>
              <a:endParaRPr lang="en-US" dirty="0">
                <a:solidFill>
                  <a:srgbClr val="0070C0"/>
                </a:solidFill>
              </a:endParaRPr>
            </a:p>
          </p:txBody>
        </p:sp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6D7E107F-2A62-4F40-B8E4-60EE8329498C}"/>
                </a:ext>
              </a:extLst>
            </p:cNvPr>
            <p:cNvSpPr/>
            <p:nvPr/>
          </p:nvSpPr>
          <p:spPr>
            <a:xfrm>
              <a:off x="831050" y="4312595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  <a:solidFill>
              <a:srgbClr val="00B0F0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3056448-060A-4ACF-9968-EEE20DBCBF7D}"/>
              </a:ext>
            </a:extLst>
          </p:cNvPr>
          <p:cNvGrpSpPr/>
          <p:nvPr/>
        </p:nvGrpSpPr>
        <p:grpSpPr>
          <a:xfrm>
            <a:off x="2250124" y="4005347"/>
            <a:ext cx="2423815" cy="540642"/>
            <a:chOff x="2732477" y="1579696"/>
            <a:chExt cx="2423815" cy="540642"/>
          </a:xfrm>
        </p:grpSpPr>
        <p:sp>
          <p:nvSpPr>
            <p:cNvPr id="28" name="Content Placeholder 2">
              <a:extLst>
                <a:ext uri="{FF2B5EF4-FFF2-40B4-BE49-F238E27FC236}">
                  <a16:creationId xmlns:a16="http://schemas.microsoft.com/office/drawing/2014/main" id="{2DDCD66A-2EB9-441C-A5F8-21090A1E1C41}"/>
                </a:ext>
              </a:extLst>
            </p:cNvPr>
            <p:cNvSpPr txBox="1">
              <a:spLocks/>
            </p:cNvSpPr>
            <p:nvPr/>
          </p:nvSpPr>
          <p:spPr>
            <a:xfrm>
              <a:off x="3322774" y="1579696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题目描述</a:t>
              </a:r>
              <a:endParaRPr lang="en-US" sz="1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276EA599-D7C4-4C6B-B90A-337742F34A60}"/>
                </a:ext>
              </a:extLst>
            </p:cNvPr>
            <p:cNvSpPr/>
            <p:nvPr/>
          </p:nvSpPr>
          <p:spPr>
            <a:xfrm flipH="1">
              <a:off x="2732477" y="1877449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696C5B7-FF78-4DB4-BC99-BD38A6E7C2F0}"/>
              </a:ext>
            </a:extLst>
          </p:cNvPr>
          <p:cNvGrpSpPr/>
          <p:nvPr/>
        </p:nvGrpSpPr>
        <p:grpSpPr>
          <a:xfrm>
            <a:off x="2291965" y="5483927"/>
            <a:ext cx="2423815" cy="540642"/>
            <a:chOff x="2732477" y="1579696"/>
            <a:chExt cx="2423815" cy="540642"/>
          </a:xfrm>
        </p:grpSpPr>
        <p:sp>
          <p:nvSpPr>
            <p:cNvPr id="31" name="Content Placeholder 2">
              <a:extLst>
                <a:ext uri="{FF2B5EF4-FFF2-40B4-BE49-F238E27FC236}">
                  <a16:creationId xmlns:a16="http://schemas.microsoft.com/office/drawing/2014/main" id="{807E73D5-CDC7-4CFE-A8AB-483523F17A1D}"/>
                </a:ext>
              </a:extLst>
            </p:cNvPr>
            <p:cNvSpPr txBox="1">
              <a:spLocks/>
            </p:cNvSpPr>
            <p:nvPr/>
          </p:nvSpPr>
          <p:spPr>
            <a:xfrm>
              <a:off x="3322774" y="1579696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评测结果</a:t>
              </a:r>
              <a:endParaRPr lang="en-US" sz="1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32" name="Arrow: Right 31">
              <a:extLst>
                <a:ext uri="{FF2B5EF4-FFF2-40B4-BE49-F238E27FC236}">
                  <a16:creationId xmlns:a16="http://schemas.microsoft.com/office/drawing/2014/main" id="{FA80A50F-9F67-4AE2-A76E-BBDC937AEF74}"/>
                </a:ext>
              </a:extLst>
            </p:cNvPr>
            <p:cNvSpPr/>
            <p:nvPr/>
          </p:nvSpPr>
          <p:spPr>
            <a:xfrm flipH="1">
              <a:off x="2732477" y="1877449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51478290-5077-412C-BE13-10E4A8A3AA9E}"/>
              </a:ext>
            </a:extLst>
          </p:cNvPr>
          <p:cNvSpPr/>
          <p:nvPr/>
        </p:nvSpPr>
        <p:spPr>
          <a:xfrm>
            <a:off x="1621632" y="2514606"/>
            <a:ext cx="50878" cy="35099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08832C0-4198-4951-8A3F-193D635F1EFA}"/>
              </a:ext>
            </a:extLst>
          </p:cNvPr>
          <p:cNvSpPr/>
          <p:nvPr/>
        </p:nvSpPr>
        <p:spPr>
          <a:xfrm rot="5400000">
            <a:off x="1634492" y="1928078"/>
            <a:ext cx="45719" cy="11705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58A787B-A2E2-4492-8471-BFD8564125AC}"/>
              </a:ext>
            </a:extLst>
          </p:cNvPr>
          <p:cNvGrpSpPr/>
          <p:nvPr/>
        </p:nvGrpSpPr>
        <p:grpSpPr>
          <a:xfrm>
            <a:off x="5182904" y="1519611"/>
            <a:ext cx="1170530" cy="4517745"/>
            <a:chOff x="1072087" y="1506825"/>
            <a:chExt cx="1170530" cy="4517745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6489EDA6-9A0E-4114-B82B-B9E9D2652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65847" y="1506825"/>
              <a:ext cx="1045071" cy="925434"/>
            </a:xfrm>
            <a:prstGeom prst="rect">
              <a:avLst/>
            </a:prstGeom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20DFA70-E4B2-4717-A07C-E241550C96BB}"/>
                </a:ext>
              </a:extLst>
            </p:cNvPr>
            <p:cNvSpPr/>
            <p:nvPr/>
          </p:nvSpPr>
          <p:spPr>
            <a:xfrm>
              <a:off x="1621632" y="2514606"/>
              <a:ext cx="50878" cy="35099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B0706FB-0401-45E8-856E-85C24116B0AA}"/>
                </a:ext>
              </a:extLst>
            </p:cNvPr>
            <p:cNvSpPr/>
            <p:nvPr/>
          </p:nvSpPr>
          <p:spPr>
            <a:xfrm rot="5400000">
              <a:off x="1634492" y="1928078"/>
              <a:ext cx="45719" cy="117053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6EC5A32-9F50-43AF-9C1C-6935A946ED07}"/>
              </a:ext>
            </a:extLst>
          </p:cNvPr>
          <p:cNvGrpSpPr/>
          <p:nvPr/>
        </p:nvGrpSpPr>
        <p:grpSpPr>
          <a:xfrm>
            <a:off x="6731637" y="3278163"/>
            <a:ext cx="2423815" cy="555102"/>
            <a:chOff x="831050" y="4000382"/>
            <a:chExt cx="2423815" cy="555102"/>
          </a:xfrm>
        </p:grpSpPr>
        <p:sp>
          <p:nvSpPr>
            <p:cNvPr id="56" name="Content Placeholder 2">
              <a:extLst>
                <a:ext uri="{FF2B5EF4-FFF2-40B4-BE49-F238E27FC236}">
                  <a16:creationId xmlns:a16="http://schemas.microsoft.com/office/drawing/2014/main" id="{9B096F46-ACD8-4BF3-9F20-FBA868F90C14}"/>
                </a:ext>
              </a:extLst>
            </p:cNvPr>
            <p:cNvSpPr txBox="1">
              <a:spLocks/>
            </p:cNvSpPr>
            <p:nvPr/>
          </p:nvSpPr>
          <p:spPr>
            <a:xfrm>
              <a:off x="1340592" y="4000382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rgbClr val="0070C0"/>
                  </a:solidFill>
                </a:rPr>
                <a:t>题目编号</a:t>
              </a:r>
              <a:endParaRPr lang="en-US" dirty="0">
                <a:solidFill>
                  <a:srgbClr val="0070C0"/>
                </a:solidFill>
              </a:endParaRPr>
            </a:p>
          </p:txBody>
        </p:sp>
        <p:sp>
          <p:nvSpPr>
            <p:cNvPr id="57" name="Arrow: Right 56">
              <a:extLst>
                <a:ext uri="{FF2B5EF4-FFF2-40B4-BE49-F238E27FC236}">
                  <a16:creationId xmlns:a16="http://schemas.microsoft.com/office/drawing/2014/main" id="{72244F99-CE63-4001-B25E-D340BA3D0276}"/>
                </a:ext>
              </a:extLst>
            </p:cNvPr>
            <p:cNvSpPr/>
            <p:nvPr/>
          </p:nvSpPr>
          <p:spPr>
            <a:xfrm>
              <a:off x="831050" y="4312595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  <a:solidFill>
              <a:srgbClr val="00B0F0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4CA10BE-01B2-48CA-8127-095D97519E3A}"/>
              </a:ext>
            </a:extLst>
          </p:cNvPr>
          <p:cNvGrpSpPr/>
          <p:nvPr/>
        </p:nvGrpSpPr>
        <p:grpSpPr>
          <a:xfrm>
            <a:off x="6695917" y="2550586"/>
            <a:ext cx="2423815" cy="540642"/>
            <a:chOff x="2732477" y="1579696"/>
            <a:chExt cx="2423815" cy="540642"/>
          </a:xfrm>
        </p:grpSpPr>
        <p:sp>
          <p:nvSpPr>
            <p:cNvPr id="59" name="Content Placeholder 2">
              <a:extLst>
                <a:ext uri="{FF2B5EF4-FFF2-40B4-BE49-F238E27FC236}">
                  <a16:creationId xmlns:a16="http://schemas.microsoft.com/office/drawing/2014/main" id="{D4E95344-46A6-410D-9315-92E5824DE80B}"/>
                </a:ext>
              </a:extLst>
            </p:cNvPr>
            <p:cNvSpPr txBox="1">
              <a:spLocks/>
            </p:cNvSpPr>
            <p:nvPr/>
          </p:nvSpPr>
          <p:spPr>
            <a:xfrm>
              <a:off x="3322774" y="1579696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题目列表</a:t>
              </a:r>
              <a:endParaRPr lang="en-US" sz="1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60" name="Arrow: Right 59">
              <a:extLst>
                <a:ext uri="{FF2B5EF4-FFF2-40B4-BE49-F238E27FC236}">
                  <a16:creationId xmlns:a16="http://schemas.microsoft.com/office/drawing/2014/main" id="{AD2580BA-648A-45E5-9631-919EBE07C45D}"/>
                </a:ext>
              </a:extLst>
            </p:cNvPr>
            <p:cNvSpPr/>
            <p:nvPr/>
          </p:nvSpPr>
          <p:spPr>
            <a:xfrm flipH="1">
              <a:off x="2732477" y="1877449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0CAA91D-668B-431E-BC0F-A98A4C9C0455}"/>
              </a:ext>
            </a:extLst>
          </p:cNvPr>
          <p:cNvGrpSpPr/>
          <p:nvPr/>
        </p:nvGrpSpPr>
        <p:grpSpPr>
          <a:xfrm>
            <a:off x="6737759" y="4760672"/>
            <a:ext cx="2423815" cy="555102"/>
            <a:chOff x="831050" y="4000382"/>
            <a:chExt cx="2423815" cy="555102"/>
          </a:xfrm>
        </p:grpSpPr>
        <p:sp>
          <p:nvSpPr>
            <p:cNvPr id="62" name="Content Placeholder 2">
              <a:extLst>
                <a:ext uri="{FF2B5EF4-FFF2-40B4-BE49-F238E27FC236}">
                  <a16:creationId xmlns:a16="http://schemas.microsoft.com/office/drawing/2014/main" id="{784292FB-8DC6-4F90-B0B9-E60E0E05A653}"/>
                </a:ext>
              </a:extLst>
            </p:cNvPr>
            <p:cNvSpPr txBox="1">
              <a:spLocks/>
            </p:cNvSpPr>
            <p:nvPr/>
          </p:nvSpPr>
          <p:spPr>
            <a:xfrm>
              <a:off x="1340592" y="4000382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rgbClr val="0070C0"/>
                  </a:solidFill>
                </a:rPr>
                <a:t>用户代码</a:t>
              </a:r>
              <a:endParaRPr lang="en-US" dirty="0">
                <a:solidFill>
                  <a:srgbClr val="0070C0"/>
                </a:solidFill>
              </a:endParaRPr>
            </a:p>
          </p:txBody>
        </p:sp>
        <p:sp>
          <p:nvSpPr>
            <p:cNvPr id="63" name="Arrow: Right 62">
              <a:extLst>
                <a:ext uri="{FF2B5EF4-FFF2-40B4-BE49-F238E27FC236}">
                  <a16:creationId xmlns:a16="http://schemas.microsoft.com/office/drawing/2014/main" id="{043E89B0-C6BD-44F0-9E15-BD8074541FC3}"/>
                </a:ext>
              </a:extLst>
            </p:cNvPr>
            <p:cNvSpPr/>
            <p:nvPr/>
          </p:nvSpPr>
          <p:spPr>
            <a:xfrm>
              <a:off x="831050" y="4312595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  <a:solidFill>
              <a:srgbClr val="00B0F0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DA5B222-865D-439F-8E1C-C665A7D30B1F}"/>
              </a:ext>
            </a:extLst>
          </p:cNvPr>
          <p:cNvGrpSpPr/>
          <p:nvPr/>
        </p:nvGrpSpPr>
        <p:grpSpPr>
          <a:xfrm>
            <a:off x="6695918" y="3993167"/>
            <a:ext cx="2423815" cy="540642"/>
            <a:chOff x="2732477" y="1579696"/>
            <a:chExt cx="2423815" cy="540642"/>
          </a:xfrm>
        </p:grpSpPr>
        <p:sp>
          <p:nvSpPr>
            <p:cNvPr id="65" name="Content Placeholder 2">
              <a:extLst>
                <a:ext uri="{FF2B5EF4-FFF2-40B4-BE49-F238E27FC236}">
                  <a16:creationId xmlns:a16="http://schemas.microsoft.com/office/drawing/2014/main" id="{2CDB98C5-4034-4558-80E7-73270BCED660}"/>
                </a:ext>
              </a:extLst>
            </p:cNvPr>
            <p:cNvSpPr txBox="1">
              <a:spLocks/>
            </p:cNvSpPr>
            <p:nvPr/>
          </p:nvSpPr>
          <p:spPr>
            <a:xfrm>
              <a:off x="3322774" y="1579696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题目描述</a:t>
              </a:r>
              <a:endParaRPr lang="en-US" sz="1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66" name="Arrow: Right 65">
              <a:extLst>
                <a:ext uri="{FF2B5EF4-FFF2-40B4-BE49-F238E27FC236}">
                  <a16:creationId xmlns:a16="http://schemas.microsoft.com/office/drawing/2014/main" id="{686BFB7D-A143-43D8-8B67-9648FB4B66C1}"/>
                </a:ext>
              </a:extLst>
            </p:cNvPr>
            <p:cNvSpPr/>
            <p:nvPr/>
          </p:nvSpPr>
          <p:spPr>
            <a:xfrm flipH="1">
              <a:off x="2732477" y="1877449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830EED6-3A3C-46E4-BFBF-489932A946A3}"/>
              </a:ext>
            </a:extLst>
          </p:cNvPr>
          <p:cNvGrpSpPr/>
          <p:nvPr/>
        </p:nvGrpSpPr>
        <p:grpSpPr>
          <a:xfrm>
            <a:off x="6737759" y="5471747"/>
            <a:ext cx="2423815" cy="540642"/>
            <a:chOff x="2732477" y="1579696"/>
            <a:chExt cx="2423815" cy="540642"/>
          </a:xfrm>
        </p:grpSpPr>
        <p:sp>
          <p:nvSpPr>
            <p:cNvPr id="68" name="Content Placeholder 2">
              <a:extLst>
                <a:ext uri="{FF2B5EF4-FFF2-40B4-BE49-F238E27FC236}">
                  <a16:creationId xmlns:a16="http://schemas.microsoft.com/office/drawing/2014/main" id="{AE6E068D-64FB-4C5F-8D1D-63F7A6C00903}"/>
                </a:ext>
              </a:extLst>
            </p:cNvPr>
            <p:cNvSpPr txBox="1">
              <a:spLocks/>
            </p:cNvSpPr>
            <p:nvPr/>
          </p:nvSpPr>
          <p:spPr>
            <a:xfrm>
              <a:off x="3322774" y="1579696"/>
              <a:ext cx="1404730" cy="388668"/>
            </a:xfrm>
            <a:prstGeom prst="rect">
              <a:avLst/>
            </a:prstGeom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179388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8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16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00200" indent="-1793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28800" indent="-18288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Char char="▪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78012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accent1">
                    <a:lumMod val="75000"/>
                  </a:schemeClr>
                </a:buClr>
                <a:buSzPct val="100000"/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评测结果</a:t>
              </a:r>
              <a:endParaRPr lang="en-US" sz="1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69" name="Arrow: Right 68">
              <a:extLst>
                <a:ext uri="{FF2B5EF4-FFF2-40B4-BE49-F238E27FC236}">
                  <a16:creationId xmlns:a16="http://schemas.microsoft.com/office/drawing/2014/main" id="{FD176E43-B2EF-4CAE-A020-07CBCABDDF5B}"/>
                </a:ext>
              </a:extLst>
            </p:cNvPr>
            <p:cNvSpPr/>
            <p:nvPr/>
          </p:nvSpPr>
          <p:spPr>
            <a:xfrm flipH="1">
              <a:off x="2732477" y="1877449"/>
              <a:ext cx="2423815" cy="242889"/>
            </a:xfrm>
            <a:prstGeom prst="rightArrow">
              <a:avLst>
                <a:gd name="adj1" fmla="val 36047"/>
                <a:gd name="adj2" fmla="val 12209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C57C13FD-5E7B-478C-9B4B-2B910082C983}"/>
              </a:ext>
            </a:extLst>
          </p:cNvPr>
          <p:cNvSpPr/>
          <p:nvPr/>
        </p:nvSpPr>
        <p:spPr>
          <a:xfrm>
            <a:off x="10377653" y="2527392"/>
            <a:ext cx="50878" cy="35099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28A39D0-5688-47E8-9285-5E21608389B4}"/>
              </a:ext>
            </a:extLst>
          </p:cNvPr>
          <p:cNvSpPr/>
          <p:nvPr/>
        </p:nvSpPr>
        <p:spPr>
          <a:xfrm rot="5400000">
            <a:off x="10390513" y="1940864"/>
            <a:ext cx="45719" cy="11705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0FD5E600-D8FD-48C4-B3B5-3DCA09520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1652" b="85079"/>
          <a:stretch/>
        </p:blipFill>
        <p:spPr>
          <a:xfrm>
            <a:off x="1133019" y="1470142"/>
            <a:ext cx="1109598" cy="985074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51BFB56D-CE6D-4BD3-88BE-997F1E34B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121" y="1317620"/>
            <a:ext cx="1401941" cy="109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08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668E03-7D94-4455-A230-AE7AF794F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019" y="119413"/>
            <a:ext cx="10367962" cy="661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3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C382FE-C744-4C9B-B905-E3F93FBA9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368" y="105162"/>
            <a:ext cx="9339264" cy="66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1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89C913-7D3B-4FA5-B14D-269EB607E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74307"/>
            <a:ext cx="10210800" cy="650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63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6491CB-07BF-4FB3-9B41-1FBEFB2F2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18" y="1247663"/>
            <a:ext cx="11944964" cy="436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11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FDE99A-0520-439D-B531-829B27720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693" y="235744"/>
            <a:ext cx="8614614" cy="638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12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128</TotalTime>
  <Words>95</Words>
  <Application>Microsoft Office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幼圆</vt:lpstr>
      <vt:lpstr>Arial</vt:lpstr>
      <vt:lpstr>Diamond Grid 16x9</vt:lpstr>
      <vt:lpstr>     OJ代码分析评测平台 需求架构展示</vt:lpstr>
      <vt:lpstr>核心功能</vt:lpstr>
      <vt:lpstr>系统架构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达达Mr_X</dc:creator>
  <cp:lastModifiedBy>达达Mr_X</cp:lastModifiedBy>
  <cp:revision>23</cp:revision>
  <dcterms:created xsi:type="dcterms:W3CDTF">2017-10-13T04:33:02Z</dcterms:created>
  <dcterms:modified xsi:type="dcterms:W3CDTF">2017-10-13T07:05:29Z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